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10691813" cy="7559675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50D062"/>
    <a:srgbClr val="FF5801"/>
    <a:srgbClr val="E25D4C"/>
    <a:srgbClr val="2196BC"/>
    <a:srgbClr val="FC99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8"/>
    <p:restoredTop sz="96327"/>
  </p:normalViewPr>
  <p:slideViewPr>
    <p:cSldViewPr snapToGrid="0" snapToObjects="1">
      <p:cViewPr varScale="1">
        <p:scale>
          <a:sx n="100" d="100"/>
          <a:sy n="100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otte LEONARD" userId="e97c3393-09cb-449c-8556-82dcd28aa84b" providerId="ADAL" clId="{EFF43F92-42F3-DE43-9752-B7F62005F343}"/>
    <pc:docChg chg="undo custSel modSld">
      <pc:chgData name="Charlotte LEONARD" userId="e97c3393-09cb-449c-8556-82dcd28aa84b" providerId="ADAL" clId="{EFF43F92-42F3-DE43-9752-B7F62005F343}" dt="2022-01-21T16:36:15.948" v="520" actId="20577"/>
      <pc:docMkLst>
        <pc:docMk/>
      </pc:docMkLst>
      <pc:sldChg chg="modSp">
        <pc:chgData name="Charlotte LEONARD" userId="e97c3393-09cb-449c-8556-82dcd28aa84b" providerId="ADAL" clId="{EFF43F92-42F3-DE43-9752-B7F62005F343}" dt="2022-01-21T16:36:15.948" v="520" actId="20577"/>
        <pc:sldMkLst>
          <pc:docMk/>
          <pc:sldMk cId="2808951722" sldId="256"/>
        </pc:sldMkLst>
        <pc:spChg chg="mod">
          <ac:chgData name="Charlotte LEONARD" userId="e97c3393-09cb-449c-8556-82dcd28aa84b" providerId="ADAL" clId="{EFF43F92-42F3-DE43-9752-B7F62005F343}" dt="2022-01-21T16:32:24.604" v="5" actId="20577"/>
          <ac:spMkLst>
            <pc:docMk/>
            <pc:sldMk cId="2808951722" sldId="256"/>
            <ac:spMk id="8" creationId="{BEC93C56-C40F-8744-9E6E-AF53DE6F00F9}"/>
          </ac:spMkLst>
        </pc:spChg>
        <pc:spChg chg="mod">
          <ac:chgData name="Charlotte LEONARD" userId="e97c3393-09cb-449c-8556-82dcd28aa84b" providerId="ADAL" clId="{EFF43F92-42F3-DE43-9752-B7F62005F343}" dt="2022-01-21T16:33:10.413" v="124" actId="20577"/>
          <ac:spMkLst>
            <pc:docMk/>
            <pc:sldMk cId="2808951722" sldId="256"/>
            <ac:spMk id="12" creationId="{92367E64-FF4A-2242-90CF-6BA3A6E08868}"/>
          </ac:spMkLst>
        </pc:spChg>
        <pc:spChg chg="mod">
          <ac:chgData name="Charlotte LEONARD" userId="e97c3393-09cb-449c-8556-82dcd28aa84b" providerId="ADAL" clId="{EFF43F92-42F3-DE43-9752-B7F62005F343}" dt="2022-01-21T16:33:55.688" v="243" actId="20577"/>
          <ac:spMkLst>
            <pc:docMk/>
            <pc:sldMk cId="2808951722" sldId="256"/>
            <ac:spMk id="13" creationId="{1FF3ECBF-11EF-F64D-A7B3-9636C8BDAFD0}"/>
          </ac:spMkLst>
        </pc:spChg>
        <pc:spChg chg="mod">
          <ac:chgData name="Charlotte LEONARD" userId="e97c3393-09cb-449c-8556-82dcd28aa84b" providerId="ADAL" clId="{EFF43F92-42F3-DE43-9752-B7F62005F343}" dt="2022-01-21T16:35:34.426" v="417" actId="20577"/>
          <ac:spMkLst>
            <pc:docMk/>
            <pc:sldMk cId="2808951722" sldId="256"/>
            <ac:spMk id="14" creationId="{42D9A62C-0522-C640-BB3D-38C3E071776C}"/>
          </ac:spMkLst>
        </pc:spChg>
        <pc:spChg chg="mod">
          <ac:chgData name="Charlotte LEONARD" userId="e97c3393-09cb-449c-8556-82dcd28aa84b" providerId="ADAL" clId="{EFF43F92-42F3-DE43-9752-B7F62005F343}" dt="2022-01-21T16:36:15.948" v="520" actId="20577"/>
          <ac:spMkLst>
            <pc:docMk/>
            <pc:sldMk cId="2808951722" sldId="256"/>
            <ac:spMk id="15" creationId="{2BCEB8C7-40C8-CD4B-A551-AE7FCE457A8E}"/>
          </ac:spMkLst>
        </pc:spChg>
      </pc:sldChg>
    </pc:docChg>
  </pc:docChgLst>
  <pc:docChgLst>
    <pc:chgData name="Charlotte LEONARD" userId="e97c3393-09cb-449c-8556-82dcd28aa84b" providerId="ADAL" clId="{2B3CCD13-5750-4A8D-B693-EF98392A6A5F}"/>
    <pc:docChg chg="undo custSel modSld">
      <pc:chgData name="Charlotte LEONARD" userId="e97c3393-09cb-449c-8556-82dcd28aa84b" providerId="ADAL" clId="{2B3CCD13-5750-4A8D-B693-EF98392A6A5F}" dt="2022-01-27T09:47:22.240" v="677" actId="14100"/>
      <pc:docMkLst>
        <pc:docMk/>
      </pc:docMkLst>
      <pc:sldChg chg="modSp mod">
        <pc:chgData name="Charlotte LEONARD" userId="e97c3393-09cb-449c-8556-82dcd28aa84b" providerId="ADAL" clId="{2B3CCD13-5750-4A8D-B693-EF98392A6A5F}" dt="2022-01-27T09:47:22.240" v="677" actId="14100"/>
        <pc:sldMkLst>
          <pc:docMk/>
          <pc:sldMk cId="2808951722" sldId="256"/>
        </pc:sldMkLst>
        <pc:spChg chg="mod">
          <ac:chgData name="Charlotte LEONARD" userId="e97c3393-09cb-449c-8556-82dcd28aa84b" providerId="ADAL" clId="{2B3CCD13-5750-4A8D-B693-EF98392A6A5F}" dt="2022-01-27T09:40:09.692" v="9" actId="20577"/>
          <ac:spMkLst>
            <pc:docMk/>
            <pc:sldMk cId="2808951722" sldId="256"/>
            <ac:spMk id="8" creationId="{BEC93C56-C40F-8744-9E6E-AF53DE6F00F9}"/>
          </ac:spMkLst>
        </pc:spChg>
        <pc:spChg chg="mod">
          <ac:chgData name="Charlotte LEONARD" userId="e97c3393-09cb-449c-8556-82dcd28aa84b" providerId="ADAL" clId="{2B3CCD13-5750-4A8D-B693-EF98392A6A5F}" dt="2022-01-27T09:41:13.107" v="172" actId="14100"/>
          <ac:spMkLst>
            <pc:docMk/>
            <pc:sldMk cId="2808951722" sldId="256"/>
            <ac:spMk id="12" creationId="{92367E64-FF4A-2242-90CF-6BA3A6E08868}"/>
          </ac:spMkLst>
        </pc:spChg>
        <pc:spChg chg="mod">
          <ac:chgData name="Charlotte LEONARD" userId="e97c3393-09cb-449c-8556-82dcd28aa84b" providerId="ADAL" clId="{2B3CCD13-5750-4A8D-B693-EF98392A6A5F}" dt="2022-01-27T09:47:17.891" v="675" actId="14100"/>
          <ac:spMkLst>
            <pc:docMk/>
            <pc:sldMk cId="2808951722" sldId="256"/>
            <ac:spMk id="13" creationId="{1FF3ECBF-11EF-F64D-A7B3-9636C8BDAFD0}"/>
          </ac:spMkLst>
        </pc:spChg>
        <pc:spChg chg="mod">
          <ac:chgData name="Charlotte LEONARD" userId="e97c3393-09cb-449c-8556-82dcd28aa84b" providerId="ADAL" clId="{2B3CCD13-5750-4A8D-B693-EF98392A6A5F}" dt="2022-01-27T09:47:20.128" v="676" actId="14100"/>
          <ac:spMkLst>
            <pc:docMk/>
            <pc:sldMk cId="2808951722" sldId="256"/>
            <ac:spMk id="14" creationId="{42D9A62C-0522-C640-BB3D-38C3E071776C}"/>
          </ac:spMkLst>
        </pc:spChg>
        <pc:spChg chg="mod">
          <ac:chgData name="Charlotte LEONARD" userId="e97c3393-09cb-449c-8556-82dcd28aa84b" providerId="ADAL" clId="{2B3CCD13-5750-4A8D-B693-EF98392A6A5F}" dt="2022-01-27T09:47:22.240" v="677" actId="14100"/>
          <ac:spMkLst>
            <pc:docMk/>
            <pc:sldMk cId="2808951722" sldId="256"/>
            <ac:spMk id="15" creationId="{2BCEB8C7-40C8-CD4B-A551-AE7FCE457A8E}"/>
          </ac:spMkLst>
        </pc:spChg>
      </pc:sldChg>
    </pc:docChg>
  </pc:docChgLst>
  <pc:docChgLst>
    <pc:chgData name="Charlotte LEONARD" userId="e97c3393-09cb-449c-8556-82dcd28aa84b" providerId="ADAL" clId="{3F37CE91-7F73-426C-8C37-02CBB0442145}"/>
    <pc:docChg chg="custSel modSld">
      <pc:chgData name="Charlotte LEONARD" userId="e97c3393-09cb-449c-8556-82dcd28aa84b" providerId="ADAL" clId="{3F37CE91-7F73-426C-8C37-02CBB0442145}" dt="2022-02-15T09:34:12.910" v="544" actId="20577"/>
      <pc:docMkLst>
        <pc:docMk/>
      </pc:docMkLst>
      <pc:sldChg chg="modSp mod">
        <pc:chgData name="Charlotte LEONARD" userId="e97c3393-09cb-449c-8556-82dcd28aa84b" providerId="ADAL" clId="{3F37CE91-7F73-426C-8C37-02CBB0442145}" dt="2022-02-15T09:34:12.910" v="544" actId="20577"/>
        <pc:sldMkLst>
          <pc:docMk/>
          <pc:sldMk cId="2808951722" sldId="256"/>
        </pc:sldMkLst>
        <pc:spChg chg="mod">
          <ac:chgData name="Charlotte LEONARD" userId="e97c3393-09cb-449c-8556-82dcd28aa84b" providerId="ADAL" clId="{3F37CE91-7F73-426C-8C37-02CBB0442145}" dt="2022-02-15T09:34:02.970" v="543" actId="14100"/>
          <ac:spMkLst>
            <pc:docMk/>
            <pc:sldMk cId="2808951722" sldId="256"/>
            <ac:spMk id="5" creationId="{B81A9DDC-F4E5-0241-84B6-5D66E9037293}"/>
          </ac:spMkLst>
        </pc:spChg>
        <pc:spChg chg="mod">
          <ac:chgData name="Charlotte LEONARD" userId="e97c3393-09cb-449c-8556-82dcd28aa84b" providerId="ADAL" clId="{3F37CE91-7F73-426C-8C37-02CBB0442145}" dt="2022-02-15T09:29:48.555" v="9" actId="20577"/>
          <ac:spMkLst>
            <pc:docMk/>
            <pc:sldMk cId="2808951722" sldId="256"/>
            <ac:spMk id="8" creationId="{BEC93C56-C40F-8744-9E6E-AF53DE6F00F9}"/>
          </ac:spMkLst>
        </pc:spChg>
        <pc:spChg chg="mod">
          <ac:chgData name="Charlotte LEONARD" userId="e97c3393-09cb-449c-8556-82dcd28aa84b" providerId="ADAL" clId="{3F37CE91-7F73-426C-8C37-02CBB0442145}" dt="2022-02-15T09:31:12.681" v="178" actId="255"/>
          <ac:spMkLst>
            <pc:docMk/>
            <pc:sldMk cId="2808951722" sldId="256"/>
            <ac:spMk id="12" creationId="{92367E64-FF4A-2242-90CF-6BA3A6E08868}"/>
          </ac:spMkLst>
        </pc:spChg>
        <pc:spChg chg="mod">
          <ac:chgData name="Charlotte LEONARD" userId="e97c3393-09cb-449c-8556-82dcd28aa84b" providerId="ADAL" clId="{3F37CE91-7F73-426C-8C37-02CBB0442145}" dt="2022-02-15T09:34:12.910" v="544" actId="20577"/>
          <ac:spMkLst>
            <pc:docMk/>
            <pc:sldMk cId="2808951722" sldId="256"/>
            <ac:spMk id="13" creationId="{1FF3ECBF-11EF-F64D-A7B3-9636C8BDAFD0}"/>
          </ac:spMkLst>
        </pc:spChg>
        <pc:spChg chg="mod">
          <ac:chgData name="Charlotte LEONARD" userId="e97c3393-09cb-449c-8556-82dcd28aa84b" providerId="ADAL" clId="{3F37CE91-7F73-426C-8C37-02CBB0442145}" dt="2022-02-15T09:33:48.755" v="542" actId="255"/>
          <ac:spMkLst>
            <pc:docMk/>
            <pc:sldMk cId="2808951722" sldId="256"/>
            <ac:spMk id="14" creationId="{42D9A62C-0522-C640-BB3D-38C3E071776C}"/>
          </ac:spMkLst>
        </pc:spChg>
        <pc:spChg chg="mod">
          <ac:chgData name="Charlotte LEONARD" userId="e97c3393-09cb-449c-8556-82dcd28aa84b" providerId="ADAL" clId="{3F37CE91-7F73-426C-8C37-02CBB0442145}" dt="2022-02-15T09:33:42.212" v="541" actId="403"/>
          <ac:spMkLst>
            <pc:docMk/>
            <pc:sldMk cId="2808951722" sldId="256"/>
            <ac:spMk id="15" creationId="{2BCEB8C7-40C8-CD4B-A551-AE7FCE457A8E}"/>
          </ac:spMkLst>
        </pc:spChg>
      </pc:sldChg>
    </pc:docChg>
  </pc:docChgLst>
  <pc:docChgLst>
    <pc:chgData name="Charlotte LEONARD" userId="e97c3393-09cb-449c-8556-82dcd28aa84b" providerId="ADAL" clId="{864B93E3-70D7-495B-8E2D-5535426A6721}"/>
    <pc:docChg chg="custSel modSld">
      <pc:chgData name="Charlotte LEONARD" userId="e97c3393-09cb-449c-8556-82dcd28aa84b" providerId="ADAL" clId="{864B93E3-70D7-495B-8E2D-5535426A6721}" dt="2022-04-02T09:09:26.459" v="1489" actId="6549"/>
      <pc:docMkLst>
        <pc:docMk/>
      </pc:docMkLst>
      <pc:sldChg chg="modSp mod">
        <pc:chgData name="Charlotte LEONARD" userId="e97c3393-09cb-449c-8556-82dcd28aa84b" providerId="ADAL" clId="{864B93E3-70D7-495B-8E2D-5535426A6721}" dt="2022-04-02T09:09:26.459" v="1489" actId="6549"/>
        <pc:sldMkLst>
          <pc:docMk/>
          <pc:sldMk cId="2808951722" sldId="256"/>
        </pc:sldMkLst>
        <pc:spChg chg="mod">
          <ac:chgData name="Charlotte LEONARD" userId="e97c3393-09cb-449c-8556-82dcd28aa84b" providerId="ADAL" clId="{864B93E3-70D7-495B-8E2D-5535426A6721}" dt="2022-03-25T08:29:00.177" v="872" actId="14100"/>
          <ac:spMkLst>
            <pc:docMk/>
            <pc:sldMk cId="2808951722" sldId="256"/>
            <ac:spMk id="5" creationId="{B81A9DDC-F4E5-0241-84B6-5D66E9037293}"/>
          </ac:spMkLst>
        </pc:spChg>
        <pc:spChg chg="mod">
          <ac:chgData name="Charlotte LEONARD" userId="e97c3393-09cb-449c-8556-82dcd28aa84b" providerId="ADAL" clId="{864B93E3-70D7-495B-8E2D-5535426A6721}" dt="2022-04-02T09:05:59.510" v="1026" actId="20577"/>
          <ac:spMkLst>
            <pc:docMk/>
            <pc:sldMk cId="2808951722" sldId="256"/>
            <ac:spMk id="8" creationId="{BEC93C56-C40F-8744-9E6E-AF53DE6F00F9}"/>
          </ac:spMkLst>
        </pc:spChg>
        <pc:spChg chg="mod">
          <ac:chgData name="Charlotte LEONARD" userId="e97c3393-09cb-449c-8556-82dcd28aa84b" providerId="ADAL" clId="{864B93E3-70D7-495B-8E2D-5535426A6721}" dt="2022-04-02T09:09:15.076" v="1487" actId="313"/>
          <ac:spMkLst>
            <pc:docMk/>
            <pc:sldMk cId="2808951722" sldId="256"/>
            <ac:spMk id="12" creationId="{92367E64-FF4A-2242-90CF-6BA3A6E08868}"/>
          </ac:spMkLst>
        </pc:spChg>
        <pc:spChg chg="mod">
          <ac:chgData name="Charlotte LEONARD" userId="e97c3393-09cb-449c-8556-82dcd28aa84b" providerId="ADAL" clId="{864B93E3-70D7-495B-8E2D-5535426A6721}" dt="2022-04-02T09:09:26.459" v="1489" actId="6549"/>
          <ac:spMkLst>
            <pc:docMk/>
            <pc:sldMk cId="2808951722" sldId="256"/>
            <ac:spMk id="13" creationId="{1FF3ECBF-11EF-F64D-A7B3-9636C8BDAFD0}"/>
          </ac:spMkLst>
        </pc:spChg>
        <pc:spChg chg="mod">
          <ac:chgData name="Charlotte LEONARD" userId="e97c3393-09cb-449c-8556-82dcd28aa84b" providerId="ADAL" clId="{864B93E3-70D7-495B-8E2D-5535426A6721}" dt="2022-04-02T09:09:24.382" v="1488" actId="6549"/>
          <ac:spMkLst>
            <pc:docMk/>
            <pc:sldMk cId="2808951722" sldId="256"/>
            <ac:spMk id="14" creationId="{42D9A62C-0522-C640-BB3D-38C3E071776C}"/>
          </ac:spMkLst>
        </pc:spChg>
        <pc:spChg chg="mod">
          <ac:chgData name="Charlotte LEONARD" userId="e97c3393-09cb-449c-8556-82dcd28aa84b" providerId="ADAL" clId="{864B93E3-70D7-495B-8E2D-5535426A6721}" dt="2022-04-02T09:09:03.854" v="1485" actId="20577"/>
          <ac:spMkLst>
            <pc:docMk/>
            <pc:sldMk cId="2808951722" sldId="256"/>
            <ac:spMk id="15" creationId="{2BCEB8C7-40C8-CD4B-A551-AE7FCE457A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B184D-23FD-E34D-8ACE-91E3E714A468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12E7-3D88-0643-9B7D-D37F589A33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458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B184D-23FD-E34D-8ACE-91E3E714A468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12E7-3D88-0643-9B7D-D37F589A33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85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B184D-23FD-E34D-8ACE-91E3E714A468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12E7-3D88-0643-9B7D-D37F589A33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223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B184D-23FD-E34D-8ACE-91E3E714A468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12E7-3D88-0643-9B7D-D37F589A33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5634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B184D-23FD-E34D-8ACE-91E3E714A468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12E7-3D88-0643-9B7D-D37F589A33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07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B184D-23FD-E34D-8ACE-91E3E714A468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12E7-3D88-0643-9B7D-D37F589A33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35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B184D-23FD-E34D-8ACE-91E3E714A468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12E7-3D88-0643-9B7D-D37F589A33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001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B184D-23FD-E34D-8ACE-91E3E714A468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12E7-3D88-0643-9B7D-D37F589A33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152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B184D-23FD-E34D-8ACE-91E3E714A468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12E7-3D88-0643-9B7D-D37F589A33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227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B184D-23FD-E34D-8ACE-91E3E714A468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12E7-3D88-0643-9B7D-D37F589A33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374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B184D-23FD-E34D-8ACE-91E3E714A468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12E7-3D88-0643-9B7D-D37F589A33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56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B184D-23FD-E34D-8ACE-91E3E714A468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212E7-3D88-0643-9B7D-D37F589A33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8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386AA2C-2DEE-2347-83FD-947A18DC12FB}"/>
              </a:ext>
            </a:extLst>
          </p:cNvPr>
          <p:cNvSpPr txBox="1"/>
          <p:nvPr/>
        </p:nvSpPr>
        <p:spPr>
          <a:xfrm>
            <a:off x="19425" y="1112343"/>
            <a:ext cx="2482521" cy="400110"/>
          </a:xfrm>
          <a:prstGeom prst="rect">
            <a:avLst/>
          </a:prstGeom>
          <a:solidFill>
            <a:schemeClr val="accent5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 </a:t>
            </a:r>
            <a:r>
              <a:rPr lang="fr-FR" dirty="0"/>
              <a:t>LUNDI</a:t>
            </a:r>
            <a:endParaRPr lang="fr-FR" sz="20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EC93C56-C40F-8744-9E6E-AF53DE6F00F9}"/>
              </a:ext>
            </a:extLst>
          </p:cNvPr>
          <p:cNvSpPr txBox="1"/>
          <p:nvPr/>
        </p:nvSpPr>
        <p:spPr>
          <a:xfrm>
            <a:off x="0" y="736346"/>
            <a:ext cx="4552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Bahnschrift Light" panose="020B0502040204020203" pitchFamily="34" charset="0"/>
                <a:cs typeface="Arial" panose="020B0604020202020204" pitchFamily="34" charset="0"/>
              </a:rPr>
              <a:t>Semaine du </a:t>
            </a:r>
            <a:r>
              <a:rPr lang="fr-FR" sz="2000" dirty="0" smtClean="0">
                <a:latin typeface="Bahnschrift Light" panose="020B0502040204020203" pitchFamily="34" charset="0"/>
                <a:cs typeface="Arial" panose="020B0604020202020204" pitchFamily="34" charset="0"/>
              </a:rPr>
              <a:t>02/04 </a:t>
            </a:r>
            <a:r>
              <a:rPr lang="fr-FR" sz="2000" dirty="0" smtClean="0">
                <a:latin typeface="Bahnschrift Light" panose="020B0502040204020203" pitchFamily="34" charset="0"/>
                <a:cs typeface="Arial" panose="020B0604020202020204" pitchFamily="34" charset="0"/>
              </a:rPr>
              <a:t>au </a:t>
            </a:r>
            <a:r>
              <a:rPr lang="fr-FR" sz="2000" dirty="0" smtClean="0">
                <a:latin typeface="Bahnschrift Light" panose="020B0502040204020203" pitchFamily="34" charset="0"/>
                <a:cs typeface="Arial" panose="020B0604020202020204" pitchFamily="34" charset="0"/>
              </a:rPr>
              <a:t>05/04</a:t>
            </a:r>
            <a:endParaRPr lang="fr-FR" sz="2000" dirty="0"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367E64-FF4A-2242-90CF-6BA3A6E08868}"/>
              </a:ext>
            </a:extLst>
          </p:cNvPr>
          <p:cNvSpPr/>
          <p:nvPr/>
        </p:nvSpPr>
        <p:spPr>
          <a:xfrm>
            <a:off x="45462" y="1520620"/>
            <a:ext cx="2456484" cy="253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dirty="0" smtClean="0">
              <a:solidFill>
                <a:srgbClr val="0070C0"/>
              </a:solidFill>
            </a:endParaRPr>
          </a:p>
        </p:txBody>
      </p:sp>
      <p:pic>
        <p:nvPicPr>
          <p:cNvPr id="3" name="Image 2" descr="Une image contenant texte&#10;&#10;Description générée automatiquement">
            <a:extLst>
              <a:ext uri="{FF2B5EF4-FFF2-40B4-BE49-F238E27FC236}">
                <a16:creationId xmlns:a16="http://schemas.microsoft.com/office/drawing/2014/main" id="{502CAE9D-827C-964F-B7FC-BD85DF49A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6332" y="-38911"/>
            <a:ext cx="4346267" cy="94484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223C1389-020B-0146-BB05-911D17E176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3183" y="31767"/>
            <a:ext cx="1075716" cy="1047619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BEC93C56-C40F-8744-9E6E-AF53DE6F00F9}"/>
              </a:ext>
            </a:extLst>
          </p:cNvPr>
          <p:cNvSpPr txBox="1"/>
          <p:nvPr/>
        </p:nvSpPr>
        <p:spPr>
          <a:xfrm>
            <a:off x="71520" y="4125304"/>
            <a:ext cx="4552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Bahnschrift Light" panose="020B0502040204020203" pitchFamily="34" charset="0"/>
                <a:cs typeface="Arial" panose="020B0604020202020204" pitchFamily="34" charset="0"/>
              </a:rPr>
              <a:t>Semaine du </a:t>
            </a:r>
            <a:r>
              <a:rPr lang="fr-FR" sz="2000" dirty="0" smtClean="0">
                <a:latin typeface="Bahnschrift Light" panose="020B0502040204020203" pitchFamily="34" charset="0"/>
                <a:cs typeface="Arial" panose="020B0604020202020204" pitchFamily="34" charset="0"/>
              </a:rPr>
              <a:t>08/04 </a:t>
            </a:r>
            <a:r>
              <a:rPr lang="fr-FR" sz="2000" dirty="0" smtClean="0">
                <a:latin typeface="Bahnschrift Light" panose="020B0502040204020203" pitchFamily="34" charset="0"/>
                <a:cs typeface="Arial" panose="020B0604020202020204" pitchFamily="34" charset="0"/>
              </a:rPr>
              <a:t>au </a:t>
            </a:r>
            <a:r>
              <a:rPr lang="fr-FR" sz="2000" dirty="0" smtClean="0">
                <a:latin typeface="Bahnschrift Light" panose="020B0502040204020203" pitchFamily="34" charset="0"/>
                <a:cs typeface="Arial" panose="020B0604020202020204" pitchFamily="34" charset="0"/>
              </a:rPr>
              <a:t>12/04</a:t>
            </a:r>
            <a:endParaRPr lang="fr-FR" sz="2000" dirty="0"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386AA2C-2DEE-2347-83FD-947A18DC12FB}"/>
              </a:ext>
            </a:extLst>
          </p:cNvPr>
          <p:cNvSpPr txBox="1"/>
          <p:nvPr/>
        </p:nvSpPr>
        <p:spPr>
          <a:xfrm>
            <a:off x="71520" y="4535870"/>
            <a:ext cx="2471964" cy="400110"/>
          </a:xfrm>
          <a:prstGeom prst="rect">
            <a:avLst/>
          </a:prstGeom>
          <a:solidFill>
            <a:schemeClr val="accent5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 </a:t>
            </a:r>
            <a:r>
              <a:rPr lang="fr-FR" dirty="0"/>
              <a:t>LUNDI</a:t>
            </a:r>
            <a:endParaRPr lang="fr-FR" sz="20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2367E64-FF4A-2242-90CF-6BA3A6E08868}"/>
              </a:ext>
            </a:extLst>
          </p:cNvPr>
          <p:cNvSpPr/>
          <p:nvPr/>
        </p:nvSpPr>
        <p:spPr>
          <a:xfrm>
            <a:off x="87000" y="4935980"/>
            <a:ext cx="2456484" cy="253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70C0"/>
                </a:solidFill>
              </a:rPr>
              <a:t>Concombre à la crème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70C0"/>
                </a:solidFill>
              </a:rPr>
              <a:t>Saucisses lentilles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70C0"/>
                </a:solidFill>
              </a:rPr>
              <a:t>Yaourt sucré</a:t>
            </a:r>
            <a:endParaRPr lang="fr-FR" dirty="0" smtClean="0">
              <a:solidFill>
                <a:srgbClr val="0070C0"/>
              </a:solidFill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386AA2C-2DEE-2347-83FD-947A18DC12FB}"/>
              </a:ext>
            </a:extLst>
          </p:cNvPr>
          <p:cNvSpPr txBox="1"/>
          <p:nvPr/>
        </p:nvSpPr>
        <p:spPr>
          <a:xfrm>
            <a:off x="2666481" y="1115008"/>
            <a:ext cx="2482521" cy="400110"/>
          </a:xfrm>
          <a:prstGeom prst="rect">
            <a:avLst/>
          </a:prstGeom>
          <a:solidFill>
            <a:srgbClr val="FFCC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 </a:t>
            </a:r>
            <a:r>
              <a:rPr lang="fr-FR" dirty="0" smtClean="0"/>
              <a:t>MARDI</a:t>
            </a:r>
            <a:endParaRPr lang="fr-FR" sz="2000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386AA2C-2DEE-2347-83FD-947A18DC12FB}"/>
              </a:ext>
            </a:extLst>
          </p:cNvPr>
          <p:cNvSpPr txBox="1"/>
          <p:nvPr/>
        </p:nvSpPr>
        <p:spPr>
          <a:xfrm>
            <a:off x="5430856" y="1120510"/>
            <a:ext cx="2482521" cy="400110"/>
          </a:xfrm>
          <a:prstGeom prst="rect">
            <a:avLst/>
          </a:prstGeom>
          <a:solidFill>
            <a:srgbClr val="50D062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 </a:t>
            </a:r>
            <a:r>
              <a:rPr lang="fr-FR" dirty="0" smtClean="0"/>
              <a:t>JEUDI</a:t>
            </a:r>
            <a:endParaRPr lang="fr-FR" sz="2000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386AA2C-2DEE-2347-83FD-947A18DC12FB}"/>
              </a:ext>
            </a:extLst>
          </p:cNvPr>
          <p:cNvSpPr txBox="1"/>
          <p:nvPr/>
        </p:nvSpPr>
        <p:spPr>
          <a:xfrm>
            <a:off x="8077912" y="1120510"/>
            <a:ext cx="2482521" cy="40011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 </a:t>
            </a:r>
            <a:r>
              <a:rPr lang="fr-FR" dirty="0" smtClean="0"/>
              <a:t>VENDREDI</a:t>
            </a:r>
            <a:endParaRPr lang="fr-FR" sz="2000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386AA2C-2DEE-2347-83FD-947A18DC12FB}"/>
              </a:ext>
            </a:extLst>
          </p:cNvPr>
          <p:cNvSpPr txBox="1"/>
          <p:nvPr/>
        </p:nvSpPr>
        <p:spPr>
          <a:xfrm>
            <a:off x="8077912" y="4535870"/>
            <a:ext cx="2482521" cy="40011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 </a:t>
            </a:r>
            <a:r>
              <a:rPr lang="fr-FR" dirty="0" smtClean="0"/>
              <a:t>VENDREDI</a:t>
            </a:r>
            <a:endParaRPr lang="fr-FR" sz="2000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6386AA2C-2DEE-2347-83FD-947A18DC12FB}"/>
              </a:ext>
            </a:extLst>
          </p:cNvPr>
          <p:cNvSpPr txBox="1"/>
          <p:nvPr/>
        </p:nvSpPr>
        <p:spPr>
          <a:xfrm>
            <a:off x="5430855" y="4531852"/>
            <a:ext cx="2482521" cy="400110"/>
          </a:xfrm>
          <a:prstGeom prst="rect">
            <a:avLst/>
          </a:prstGeom>
          <a:solidFill>
            <a:srgbClr val="50D062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 </a:t>
            </a:r>
            <a:r>
              <a:rPr lang="fr-FR" dirty="0" smtClean="0"/>
              <a:t>JEUDI</a:t>
            </a:r>
            <a:endParaRPr lang="fr-FR" sz="2000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386AA2C-2DEE-2347-83FD-947A18DC12FB}"/>
              </a:ext>
            </a:extLst>
          </p:cNvPr>
          <p:cNvSpPr txBox="1"/>
          <p:nvPr/>
        </p:nvSpPr>
        <p:spPr>
          <a:xfrm>
            <a:off x="2666480" y="4535870"/>
            <a:ext cx="2482521" cy="400110"/>
          </a:xfrm>
          <a:prstGeom prst="rect">
            <a:avLst/>
          </a:prstGeom>
          <a:solidFill>
            <a:srgbClr val="FFCC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 </a:t>
            </a:r>
            <a:r>
              <a:rPr lang="fr-FR" dirty="0" smtClean="0"/>
              <a:t>MARDI</a:t>
            </a:r>
            <a:endParaRPr lang="fr-FR" sz="20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367E64-FF4A-2242-90CF-6BA3A6E08868}"/>
              </a:ext>
            </a:extLst>
          </p:cNvPr>
          <p:cNvSpPr/>
          <p:nvPr/>
        </p:nvSpPr>
        <p:spPr>
          <a:xfrm>
            <a:off x="2679498" y="1509440"/>
            <a:ext cx="2456484" cy="253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FFCC00"/>
                </a:solidFill>
              </a:rPr>
              <a:t>Salade de tomates maïs thon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FFCC00"/>
                </a:solidFill>
              </a:rPr>
              <a:t>Escalope de dinde viennoise / purée de pommes de terre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FFCC00"/>
                </a:solidFill>
              </a:rPr>
              <a:t>Fromage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FFCC00"/>
                </a:solidFill>
              </a:rPr>
              <a:t>Gâteau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2367E64-FF4A-2242-90CF-6BA3A6E08868}"/>
              </a:ext>
            </a:extLst>
          </p:cNvPr>
          <p:cNvSpPr/>
          <p:nvPr/>
        </p:nvSpPr>
        <p:spPr>
          <a:xfrm>
            <a:off x="5425444" y="1515118"/>
            <a:ext cx="2456484" cy="253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50D062"/>
                </a:solidFill>
              </a:rPr>
              <a:t>Samossas de légumes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50D062"/>
                </a:solidFill>
              </a:rPr>
              <a:t>Gratin de légumes et Haché végétal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50D062"/>
                </a:solidFill>
              </a:rPr>
              <a:t>Fromage blanc coulis de fruits rouges</a:t>
            </a:r>
            <a:endParaRPr lang="fr-FR" dirty="0" smtClean="0">
              <a:solidFill>
                <a:srgbClr val="50D06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rgbClr val="50D062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2367E64-FF4A-2242-90CF-6BA3A6E08868}"/>
              </a:ext>
            </a:extLst>
          </p:cNvPr>
          <p:cNvSpPr/>
          <p:nvPr/>
        </p:nvSpPr>
        <p:spPr>
          <a:xfrm>
            <a:off x="8103949" y="1515118"/>
            <a:ext cx="2456484" cy="253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Pâté de campagne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Poisson au four crème de citron / duo de courgettes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Semoule sur caramel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2367E64-FF4A-2242-90CF-6BA3A6E08868}"/>
              </a:ext>
            </a:extLst>
          </p:cNvPr>
          <p:cNvSpPr/>
          <p:nvPr/>
        </p:nvSpPr>
        <p:spPr>
          <a:xfrm>
            <a:off x="8077911" y="4991391"/>
            <a:ext cx="2482521" cy="24746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Duo de crudités vinaigrette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Gratin de poisson / riz pilaf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Crème vanille</a:t>
            </a:r>
            <a:endParaRPr lang="fr-FR" dirty="0" smtClean="0">
              <a:solidFill>
                <a:srgbClr val="FF0000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2367E64-FF4A-2242-90CF-6BA3A6E08868}"/>
              </a:ext>
            </a:extLst>
          </p:cNvPr>
          <p:cNvSpPr/>
          <p:nvPr/>
        </p:nvSpPr>
        <p:spPr>
          <a:xfrm>
            <a:off x="5425444" y="4956893"/>
            <a:ext cx="2456484" cy="253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50D062"/>
                </a:solidFill>
              </a:rPr>
              <a:t>Tarte </a:t>
            </a:r>
            <a:r>
              <a:rPr lang="fr-FR" dirty="0" smtClean="0">
                <a:solidFill>
                  <a:srgbClr val="50D062"/>
                </a:solidFill>
              </a:rPr>
              <a:t>feuilletée au fromage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50D062"/>
                </a:solidFill>
              </a:rPr>
              <a:t>Poêlée sarladaise à l’émincé végétal et légumes</a:t>
            </a:r>
            <a:endParaRPr lang="fr-FR" dirty="0" smtClean="0">
              <a:solidFill>
                <a:srgbClr val="50D06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50D062"/>
                </a:solidFill>
              </a:rPr>
              <a:t>Gâteau</a:t>
            </a:r>
            <a:endParaRPr lang="fr-FR" dirty="0">
              <a:solidFill>
                <a:srgbClr val="50D062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2367E64-FF4A-2242-90CF-6BA3A6E08868}"/>
              </a:ext>
            </a:extLst>
          </p:cNvPr>
          <p:cNvSpPr/>
          <p:nvPr/>
        </p:nvSpPr>
        <p:spPr>
          <a:xfrm>
            <a:off x="2692517" y="4956893"/>
            <a:ext cx="2456484" cy="253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b="1" u="sng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FFCC00"/>
                </a:solidFill>
              </a:rPr>
              <a:t>Pennes au pesto et légumes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FFCC00"/>
                </a:solidFill>
              </a:rPr>
              <a:t>Poulet rôti / ratatouille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FFCC00"/>
                </a:solidFill>
              </a:rPr>
              <a:t>Fromage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FFCC00"/>
                </a:solidFill>
              </a:rPr>
              <a:t>Fruit</a:t>
            </a:r>
            <a:endParaRPr lang="fr-FR" dirty="0" smtClean="0">
              <a:solidFill>
                <a:srgbClr val="FFCC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458898" y="1520620"/>
            <a:ext cx="1213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Végétarien</a:t>
            </a:r>
            <a:endParaRPr lang="fr-FR" b="1" u="sng" dirty="0"/>
          </a:p>
        </p:txBody>
      </p:sp>
      <p:sp>
        <p:nvSpPr>
          <p:cNvPr id="32" name="ZoneTexte 31"/>
          <p:cNvSpPr txBox="1"/>
          <p:nvPr/>
        </p:nvSpPr>
        <p:spPr>
          <a:xfrm>
            <a:off x="5458898" y="4991391"/>
            <a:ext cx="1213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Végétarien</a:t>
            </a:r>
            <a:endParaRPr lang="fr-FR" b="1" u="sng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85" y="2032142"/>
            <a:ext cx="2286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95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386AA2C-2DEE-2347-83FD-947A18DC12FB}"/>
              </a:ext>
            </a:extLst>
          </p:cNvPr>
          <p:cNvSpPr txBox="1"/>
          <p:nvPr/>
        </p:nvSpPr>
        <p:spPr>
          <a:xfrm>
            <a:off x="19425" y="1112343"/>
            <a:ext cx="2482521" cy="400110"/>
          </a:xfrm>
          <a:prstGeom prst="rect">
            <a:avLst/>
          </a:prstGeom>
          <a:solidFill>
            <a:schemeClr val="accent5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 </a:t>
            </a:r>
            <a:r>
              <a:rPr lang="fr-FR" dirty="0"/>
              <a:t>LUNDI</a:t>
            </a:r>
            <a:endParaRPr lang="fr-FR" sz="20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EC93C56-C40F-8744-9E6E-AF53DE6F00F9}"/>
              </a:ext>
            </a:extLst>
          </p:cNvPr>
          <p:cNvSpPr txBox="1"/>
          <p:nvPr/>
        </p:nvSpPr>
        <p:spPr>
          <a:xfrm>
            <a:off x="0" y="736346"/>
            <a:ext cx="4552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Bahnschrift Light" panose="020B0502040204020203" pitchFamily="34" charset="0"/>
                <a:cs typeface="Arial" panose="020B0604020202020204" pitchFamily="34" charset="0"/>
              </a:rPr>
              <a:t>Semaine du </a:t>
            </a:r>
            <a:r>
              <a:rPr lang="fr-FR" sz="2000" dirty="0" smtClean="0">
                <a:latin typeface="Bahnschrift Light" panose="020B0502040204020203" pitchFamily="34" charset="0"/>
                <a:cs typeface="Arial" panose="020B0604020202020204" pitchFamily="34" charset="0"/>
              </a:rPr>
              <a:t>15</a:t>
            </a:r>
            <a:r>
              <a:rPr lang="fr-FR" sz="2000" dirty="0" smtClean="0">
                <a:latin typeface="Bahnschrift Light" panose="020B0502040204020203" pitchFamily="34" charset="0"/>
                <a:cs typeface="Arial" panose="020B0604020202020204" pitchFamily="34" charset="0"/>
              </a:rPr>
              <a:t>/04 </a:t>
            </a:r>
            <a:r>
              <a:rPr lang="fr-FR" sz="2000" dirty="0" smtClean="0">
                <a:latin typeface="Bahnschrift Light" panose="020B0502040204020203" pitchFamily="34" charset="0"/>
                <a:cs typeface="Arial" panose="020B0604020202020204" pitchFamily="34" charset="0"/>
              </a:rPr>
              <a:t>au </a:t>
            </a:r>
            <a:r>
              <a:rPr lang="fr-FR" sz="2000" dirty="0" smtClean="0">
                <a:latin typeface="Bahnschrift Light" panose="020B0502040204020203" pitchFamily="34" charset="0"/>
                <a:cs typeface="Arial" panose="020B0604020202020204" pitchFamily="34" charset="0"/>
              </a:rPr>
              <a:t>19/04</a:t>
            </a:r>
            <a:endParaRPr lang="fr-FR" sz="2000" dirty="0"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367E64-FF4A-2242-90CF-6BA3A6E08868}"/>
              </a:ext>
            </a:extLst>
          </p:cNvPr>
          <p:cNvSpPr/>
          <p:nvPr/>
        </p:nvSpPr>
        <p:spPr>
          <a:xfrm>
            <a:off x="45462" y="1512453"/>
            <a:ext cx="2456484" cy="253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70C0"/>
                </a:solidFill>
              </a:rPr>
              <a:t>Pique-nique pour les petits</a:t>
            </a:r>
            <a:endParaRPr lang="fr-FR" dirty="0" smtClean="0">
              <a:solidFill>
                <a:srgbClr val="0070C0"/>
              </a:solidFill>
            </a:endParaRPr>
          </a:p>
        </p:txBody>
      </p:sp>
      <p:pic>
        <p:nvPicPr>
          <p:cNvPr id="3" name="Image 2" descr="Une image contenant texte&#10;&#10;Description générée automatiquement">
            <a:extLst>
              <a:ext uri="{FF2B5EF4-FFF2-40B4-BE49-F238E27FC236}">
                <a16:creationId xmlns:a16="http://schemas.microsoft.com/office/drawing/2014/main" id="{502CAE9D-827C-964F-B7FC-BD85DF49A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6332" y="-38911"/>
            <a:ext cx="4346267" cy="94484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223C1389-020B-0146-BB05-911D17E176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3183" y="31767"/>
            <a:ext cx="1075716" cy="1047619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6386AA2C-2DEE-2347-83FD-947A18DC12FB}"/>
              </a:ext>
            </a:extLst>
          </p:cNvPr>
          <p:cNvSpPr txBox="1"/>
          <p:nvPr/>
        </p:nvSpPr>
        <p:spPr>
          <a:xfrm>
            <a:off x="2666481" y="1115008"/>
            <a:ext cx="2482521" cy="400110"/>
          </a:xfrm>
          <a:prstGeom prst="rect">
            <a:avLst/>
          </a:prstGeom>
          <a:solidFill>
            <a:srgbClr val="FFCC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 </a:t>
            </a:r>
            <a:r>
              <a:rPr lang="fr-FR" dirty="0" smtClean="0"/>
              <a:t>MARDI</a:t>
            </a:r>
            <a:endParaRPr lang="fr-FR" sz="2000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386AA2C-2DEE-2347-83FD-947A18DC12FB}"/>
              </a:ext>
            </a:extLst>
          </p:cNvPr>
          <p:cNvSpPr txBox="1"/>
          <p:nvPr/>
        </p:nvSpPr>
        <p:spPr>
          <a:xfrm>
            <a:off x="5430856" y="1120510"/>
            <a:ext cx="2482521" cy="400110"/>
          </a:xfrm>
          <a:prstGeom prst="rect">
            <a:avLst/>
          </a:prstGeom>
          <a:solidFill>
            <a:srgbClr val="50D062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 </a:t>
            </a:r>
            <a:r>
              <a:rPr lang="fr-FR" dirty="0" smtClean="0"/>
              <a:t>JEUDI</a:t>
            </a:r>
            <a:endParaRPr lang="fr-FR" sz="2000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386AA2C-2DEE-2347-83FD-947A18DC12FB}"/>
              </a:ext>
            </a:extLst>
          </p:cNvPr>
          <p:cNvSpPr txBox="1"/>
          <p:nvPr/>
        </p:nvSpPr>
        <p:spPr>
          <a:xfrm>
            <a:off x="8077912" y="1120510"/>
            <a:ext cx="2482521" cy="40011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 </a:t>
            </a:r>
            <a:r>
              <a:rPr lang="fr-FR" dirty="0" smtClean="0"/>
              <a:t>VENDREDI</a:t>
            </a:r>
            <a:endParaRPr lang="fr-FR" sz="20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367E64-FF4A-2242-90CF-6BA3A6E08868}"/>
              </a:ext>
            </a:extLst>
          </p:cNvPr>
          <p:cNvSpPr/>
          <p:nvPr/>
        </p:nvSpPr>
        <p:spPr>
          <a:xfrm>
            <a:off x="2679498" y="1509440"/>
            <a:ext cx="2456484" cy="253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FFCC00"/>
                </a:solidFill>
              </a:rPr>
              <a:t>Cake vache qui rit et jambon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FFCC00"/>
                </a:solidFill>
              </a:rPr>
              <a:t>Paupiette de dinde / carottes au miel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FFCC00"/>
                </a:solidFill>
              </a:rPr>
              <a:t>Fromage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FFCC00"/>
                </a:solidFill>
              </a:rPr>
              <a:t>Mousse au chocolat</a:t>
            </a:r>
            <a:endParaRPr lang="fr-FR" dirty="0">
              <a:solidFill>
                <a:srgbClr val="FFCC0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2367E64-FF4A-2242-90CF-6BA3A6E08868}"/>
              </a:ext>
            </a:extLst>
          </p:cNvPr>
          <p:cNvSpPr/>
          <p:nvPr/>
        </p:nvSpPr>
        <p:spPr>
          <a:xfrm>
            <a:off x="5425444" y="1515118"/>
            <a:ext cx="2456484" cy="253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50D062"/>
                </a:solidFill>
              </a:rPr>
              <a:t>Carottes râpées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50D062"/>
                </a:solidFill>
              </a:rPr>
              <a:t>Burger frites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50D062"/>
                </a:solidFill>
              </a:rPr>
              <a:t>Compote</a:t>
            </a:r>
            <a:endParaRPr lang="fr-FR" dirty="0" smtClean="0">
              <a:solidFill>
                <a:srgbClr val="50D06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rgbClr val="50D062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2367E64-FF4A-2242-90CF-6BA3A6E08868}"/>
              </a:ext>
            </a:extLst>
          </p:cNvPr>
          <p:cNvSpPr/>
          <p:nvPr/>
        </p:nvSpPr>
        <p:spPr>
          <a:xfrm>
            <a:off x="8103949" y="1515118"/>
            <a:ext cx="2456484" cy="253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mtClean="0">
                <a:solidFill>
                  <a:srgbClr val="FF0000"/>
                </a:solidFill>
              </a:rPr>
              <a:t>Œufs durs </a:t>
            </a:r>
            <a:r>
              <a:rPr lang="fr-FR" dirty="0" smtClean="0">
                <a:solidFill>
                  <a:srgbClr val="FF0000"/>
                </a:solidFill>
              </a:rPr>
              <a:t>mimosa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Poisson vapeur / brocolis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Glace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116" y="4840678"/>
            <a:ext cx="2895738" cy="204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48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166</Words>
  <Application>Microsoft Office PowerPoint</Application>
  <PresentationFormat>Personnalisé</PresentationFormat>
  <Paragraphs>52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Bahnschrift Light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Camille Berchtold</dc:creator>
  <cp:lastModifiedBy>Eugénie Pichelin</cp:lastModifiedBy>
  <cp:revision>103</cp:revision>
  <cp:lastPrinted>2023-05-05T06:45:56Z</cp:lastPrinted>
  <dcterms:created xsi:type="dcterms:W3CDTF">2022-01-14T11:26:48Z</dcterms:created>
  <dcterms:modified xsi:type="dcterms:W3CDTF">2024-03-29T08:59:39Z</dcterms:modified>
</cp:coreProperties>
</file>